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4A47393-4F72-4088-B38E-C1E5D6F7FF8A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40A114-3ED4-4079-BD66-D229787543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443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1932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3981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9039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4087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7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5570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17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8315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2630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6108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245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7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990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070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73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72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646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343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839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961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915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147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371601"/>
            <a:ext cx="6096000" cy="376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Chemical Reaction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Salah N.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Farhan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Senior lecturer. Chem. Eng. Dept.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43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CRE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2896" y="389483"/>
            <a:ext cx="85690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Chapter 4: Stoichiometry</a:t>
            </a:r>
          </a:p>
          <a:p>
            <a:pPr algn="l"/>
            <a:r>
              <a:rPr lang="en-US" b="1" dirty="0"/>
              <a:t>Learning </a:t>
            </a:r>
            <a:r>
              <a:rPr lang="en-US" b="1" dirty="0" smtClean="0"/>
              <a:t>Resources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7202" y="579607"/>
            <a:ext cx="7098885" cy="586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47593" y="447179"/>
            <a:ext cx="5022613" cy="5949787"/>
            <a:chOff x="198868" y="422456"/>
            <a:chExt cx="5022613" cy="621099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/>
            <a:srcRect b="32114"/>
            <a:stretch/>
          </p:blipFill>
          <p:spPr>
            <a:xfrm>
              <a:off x="198868" y="422456"/>
              <a:ext cx="5022613" cy="4072632"/>
            </a:xfrm>
            <a:prstGeom prst="rect">
              <a:avLst/>
            </a:prstGeom>
          </p:spPr>
        </p:pic>
        <p:pic>
          <p:nvPicPr>
            <p:cNvPr id="10" name="Picture 9" descr="http://www.umich.edu/~elements/5e/04chap/images/example4/example4.6.gif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8599" y="4509376"/>
              <a:ext cx="4992881" cy="2124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l="896" t="1" b="678"/>
          <a:stretch/>
        </p:blipFill>
        <p:spPr>
          <a:xfrm>
            <a:off x="5640224" y="461466"/>
            <a:ext cx="6303948" cy="56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539" t="1726"/>
          <a:stretch/>
        </p:blipFill>
        <p:spPr>
          <a:xfrm>
            <a:off x="299102" y="567102"/>
            <a:ext cx="6409347" cy="57099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4036" y="309305"/>
            <a:ext cx="5203099" cy="5442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1074" y="5836777"/>
            <a:ext cx="1762926" cy="63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4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20" y="491331"/>
            <a:ext cx="64770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7066" y="1467667"/>
            <a:ext cx="3042534" cy="49744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4200" y="555111"/>
            <a:ext cx="4970092" cy="580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5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871" y="557790"/>
            <a:ext cx="809625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93" y="517525"/>
            <a:ext cx="6248489" cy="58388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89" y="1298906"/>
            <a:ext cx="47815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27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00" y="574665"/>
            <a:ext cx="3918425" cy="56558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1700" y="2340804"/>
            <a:ext cx="511492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1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379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170</Words>
  <Application>Microsoft Office PowerPoint</Application>
  <PresentationFormat>Custom</PresentationFormat>
  <Paragraphs>48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amazzon</cp:lastModifiedBy>
  <cp:revision>27</cp:revision>
  <dcterms:created xsi:type="dcterms:W3CDTF">2018-12-03T12:03:58Z</dcterms:created>
  <dcterms:modified xsi:type="dcterms:W3CDTF">2018-12-03T21:17:35Z</dcterms:modified>
</cp:coreProperties>
</file>